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92" r:id="rId37"/>
    <p:sldId id="27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8.emf"/><Relationship Id="rId4" Type="http://schemas.openxmlformats.org/officeDocument/2006/relationships/package" Target="../embeddings/Dibujo_de_Microsoft_Visio1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proyecto que cuente con un sitio web para publicitar su negocio, un sistema de venta, administrador de local y gestión de pedidos (armados) 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 sitio web donde se muestren los productos disponibles en el local e información relevante del negocio.</a:t>
            </a:r>
          </a:p>
          <a:p>
            <a:r>
              <a:rPr lang="es-CL" dirty="0" smtClean="0"/>
              <a:t>Crear sistema de venta y administración donde se gestione todo lo relacionado el negocio (pagina, productos, pedidos y reportería).</a:t>
            </a:r>
          </a:p>
          <a:p>
            <a:r>
              <a:rPr lang="es-CL" dirty="0" smtClean="0"/>
              <a:t>Desarrollar una herramienta web donde se puedan armar de forma mas fácil y 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189409"/>
            <a:ext cx="2546777" cy="23815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</a:t>
            </a:r>
            <a:r>
              <a:rPr lang="es-CL" b="1" dirty="0" smtClean="0"/>
              <a:t>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1506828"/>
            <a:ext cx="2546777" cy="4055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 smtClean="0"/>
              <a:t>Que hace</a:t>
            </a:r>
            <a:r>
              <a:rPr lang="es-CL" dirty="0" smtClean="0"/>
              <a:t>?</a:t>
            </a:r>
          </a:p>
          <a:p>
            <a:r>
              <a:rPr lang="es-CL" b="1" dirty="0" smtClean="0"/>
              <a:t>Registra Ventas y Servicios</a:t>
            </a:r>
            <a:endParaRPr lang="es-CL" b="1" dirty="0" smtClean="0"/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</a:t>
            </a:r>
            <a:r>
              <a:rPr lang="es-CL" b="1" dirty="0" smtClean="0"/>
              <a:t>.</a:t>
            </a:r>
          </a:p>
          <a:p>
            <a:r>
              <a:rPr lang="es-MX" b="1" dirty="0"/>
              <a:t>Generara Reportes</a:t>
            </a:r>
            <a:r>
              <a:rPr lang="es-MX" b="1" dirty="0" smtClean="0"/>
              <a:t>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</a:t>
            </a:r>
            <a:r>
              <a:rPr lang="es-MX" b="1" dirty="0" smtClean="0"/>
              <a:t>relevante de </a:t>
            </a:r>
            <a:r>
              <a:rPr lang="es-MX" b="1" dirty="0"/>
              <a:t>la </a:t>
            </a:r>
            <a:r>
              <a:rPr lang="es-MX" b="1" dirty="0" smtClean="0"/>
              <a:t>tienda , además será </a:t>
            </a:r>
            <a:r>
              <a:rPr lang="es-MX" b="1" dirty="0"/>
              <a:t>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Facilita el armado de bicicletas por parte del cliente del negocio</a:t>
            </a:r>
            <a:endParaRPr lang="es-CL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 </a:t>
            </a:r>
            <a:r>
              <a:rPr lang="es-CL" dirty="0" smtClean="0"/>
              <a:t>(Herramienta </a:t>
            </a:r>
            <a:r>
              <a:rPr lang="es-CL" dirty="0"/>
              <a:t>W</a:t>
            </a:r>
            <a:r>
              <a:rPr lang="es-CL" dirty="0" smtClean="0"/>
              <a:t>eb</a:t>
            </a:r>
            <a:r>
              <a:rPr lang="es-CL" dirty="0" smtClean="0"/>
              <a:t>)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1441"/>
              </p:ext>
            </p:extLst>
          </p:nvPr>
        </p:nvGraphicFramePr>
        <p:xfrm>
          <a:off x="1484313" y="2666999"/>
          <a:ext cx="10018710" cy="3082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560"/>
                <a:gridCol w="1764924"/>
                <a:gridCol w="2003742"/>
                <a:gridCol w="2003742"/>
                <a:gridCol w="2003742"/>
              </a:tblGrid>
              <a:tr h="505691">
                <a:tc>
                  <a:txBody>
                    <a:bodyPr/>
                    <a:lstStyle/>
                    <a:p>
                      <a:r>
                        <a:rPr lang="es-CL" dirty="0" smtClean="0"/>
                        <a:t>Acción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 </a:t>
                      </a:r>
                      <a:r>
                        <a:rPr lang="es-CL" dirty="0" err="1" smtClean="0"/>
                        <a:t>bikes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Arma tu Bici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 Precio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interactivo (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drag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1419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  <a:endParaRPr lang="es-CL" dirty="0" smtClean="0"/>
          </a:p>
          <a:p>
            <a:r>
              <a:rPr lang="es-CL" dirty="0" smtClean="0"/>
              <a:t>Soporte</a:t>
            </a:r>
          </a:p>
          <a:p>
            <a:r>
              <a:rPr lang="es-CL" dirty="0" smtClean="0"/>
              <a:t>Imágenes (Herramienta Online)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573383"/>
            <a:ext cx="11756571" cy="231212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</a:t>
            </a:r>
            <a:r>
              <a:rPr lang="es-CL" sz="5200" dirty="0" smtClean="0"/>
              <a:t>numero </a:t>
            </a:r>
            <a:r>
              <a:rPr lang="es-CL" sz="5200" dirty="0"/>
              <a:t>de productos y accesorios de bicicletas.</a:t>
            </a:r>
          </a:p>
          <a:p>
            <a:pPr lvl="0"/>
            <a:r>
              <a:rPr lang="es-CL" sz="5200" dirty="0"/>
              <a:t>La </a:t>
            </a:r>
            <a:r>
              <a:rPr lang="es-CL" sz="5200" dirty="0" smtClean="0"/>
              <a:t>herramienta</a:t>
            </a:r>
            <a:r>
              <a:rPr lang="es-CL" sz="5200" dirty="0" smtClean="0"/>
              <a:t> </a:t>
            </a:r>
            <a:r>
              <a:rPr lang="es-CL" sz="5200" dirty="0"/>
              <a:t>será compatible con </a:t>
            </a:r>
            <a:r>
              <a:rPr lang="es-CL" sz="5200" dirty="0" smtClean="0"/>
              <a:t>tecnologías </a:t>
            </a:r>
            <a:r>
              <a:rPr lang="es-CL" sz="5200" dirty="0" err="1" smtClean="0"/>
              <a:t>touch</a:t>
            </a:r>
            <a:r>
              <a:rPr lang="es-CL" sz="5200" dirty="0" smtClean="0"/>
              <a:t> (</a:t>
            </a:r>
            <a:r>
              <a:rPr lang="es-CL" sz="5200" dirty="0" err="1" smtClean="0"/>
              <a:t>drag</a:t>
            </a:r>
            <a:r>
              <a:rPr lang="es-CL" sz="5200" dirty="0" smtClean="0"/>
              <a:t> and </a:t>
            </a:r>
            <a:r>
              <a:rPr lang="es-CL" sz="5200" dirty="0" err="1" smtClean="0"/>
              <a:t>drop</a:t>
            </a:r>
            <a:r>
              <a:rPr lang="es-CL" sz="5200" dirty="0" smtClean="0"/>
              <a:t>).</a:t>
            </a:r>
            <a:endParaRPr lang="es-CL" sz="5200" dirty="0"/>
          </a:p>
          <a:p>
            <a:pPr lvl="0"/>
            <a:r>
              <a:rPr lang="es-CL" sz="5200" dirty="0" smtClean="0"/>
              <a:t>El lenguaje de programación </a:t>
            </a:r>
            <a:r>
              <a:rPr lang="es-CL" sz="5200" dirty="0" smtClean="0"/>
              <a:t>es</a:t>
            </a:r>
            <a:r>
              <a:rPr lang="es-CL" sz="5200" dirty="0" smtClean="0"/>
              <a:t> </a:t>
            </a:r>
            <a:r>
              <a:rPr lang="es-CL" sz="5200" dirty="0" smtClean="0"/>
              <a:t>PHP (Servidor) </a:t>
            </a:r>
            <a:r>
              <a:rPr lang="es-CL" sz="5200" dirty="0"/>
              <a:t>,</a:t>
            </a:r>
            <a:r>
              <a:rPr lang="es-CL" sz="5200" dirty="0" smtClean="0"/>
              <a:t> HTML5 + Jquery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es en</a:t>
            </a:r>
            <a:r>
              <a:rPr lang="es-CL" sz="5200" dirty="0" smtClean="0"/>
              <a:t>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</a:t>
            </a:r>
            <a:r>
              <a:rPr lang="es-CL" sz="5200" dirty="0" smtClean="0"/>
              <a:t>cuenta con </a:t>
            </a:r>
            <a:r>
              <a:rPr lang="es-CL" sz="5200" dirty="0"/>
              <a:t>las medidas de seguridad necesarias.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13480" y="2181224"/>
            <a:ext cx="10018713" cy="3596640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</a:t>
              </a:r>
              <a:r>
                <a:rPr lang="es-CL" sz="800" kern="1200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Adasme</a:t>
              </a:r>
              <a:endParaRPr lang="es-CL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3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0" y="2271084"/>
            <a:ext cx="3414558" cy="43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1" y="6568375"/>
            <a:ext cx="448011" cy="2896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A-M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Visio" r:id="rId4" imgW="7229497" imgH="9563236" progId="Visio.Drawing.15">
                  <p:embed/>
                </p:oleObj>
              </mc:Choice>
              <mc:Fallback>
                <p:oleObj name="Visio" r:id="rId4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Visio" r:id="rId3" imgW="6581887" imgH="5819870" progId="Visio.Drawing.15">
                  <p:embed/>
                </p:oleObj>
              </mc:Choice>
              <mc:Fallback>
                <p:oleObj name="Visio" r:id="rId3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Visio" r:id="rId3" imgW="7086779" imgH="7048432" progId="Visio.Drawing.15">
                  <p:embed/>
                </p:oleObj>
              </mc:Choice>
              <mc:Fallback>
                <p:oleObj name="Visio" r:id="rId3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Estudio de mercado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Según la investigación, a cargo de la Universidad Alberto Hurtado, el porcentaje de viajes en transporte público -metro y micro- es de 29,1% y el transporte privado -auto, taxi, moto- es de un 28%. Mientras que los viajes no motorizados, es decir a pie o en bicicleta, alcanzan un </a:t>
            </a:r>
            <a:r>
              <a:rPr lang="es-CL" b="1" u="sng" dirty="0"/>
              <a:t>38,5%. </a:t>
            </a:r>
            <a:r>
              <a:rPr lang="es-CL" dirty="0"/>
              <a:t>Fuente: </a:t>
            </a:r>
            <a:r>
              <a:rPr lang="es-CL" dirty="0" err="1" smtClean="0"/>
              <a:t>BioBioChile</a:t>
            </a:r>
            <a:r>
              <a:rPr lang="es-CL" dirty="0" smtClean="0"/>
              <a:t>.</a:t>
            </a: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r>
              <a:rPr lang="es-CL" sz="1400" dirty="0" smtClean="0"/>
              <a:t>Fuente: http</a:t>
            </a:r>
            <a:r>
              <a:rPr lang="es-CL" sz="1400" dirty="0"/>
              <a:t>://www.biobiochile.cl/2015/03/20/estudio-del-gobierno-revela-que-el-uso-de-bicicleta-ha-aumentado-entre-los-santiaguinos.shtml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4" y="4378036"/>
            <a:ext cx="2189535" cy="87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4229099"/>
            <a:ext cx="1653460" cy="109580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42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Proyecciones.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100" name="Picture 4" descr="http://nataliagomezdelpozuelo.com/wp-content/uploads/2013/11/marca-personal-jav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1" y="2581273"/>
            <a:ext cx="3295650" cy="3295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525284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 - 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690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Problemática y 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2154</TotalTime>
  <Words>876</Words>
  <Application>Microsoft Office PowerPoint</Application>
  <PresentationFormat>Panorámica</PresentationFormat>
  <Paragraphs>185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Parallax</vt:lpstr>
      <vt:lpstr>Visio</vt:lpstr>
      <vt:lpstr>Bici - O -  Matic</vt:lpstr>
      <vt:lpstr>Integrantes</vt:lpstr>
      <vt:lpstr>Resumen de Proyecto</vt:lpstr>
      <vt:lpstr>Sccycles</vt:lpstr>
      <vt:lpstr>Problemática y 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 (Herramienta Web)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Estudio de mercado</vt:lpstr>
      <vt:lpstr>Demostración</vt:lpstr>
      <vt:lpstr>Proyecciones.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Zenta</cp:lastModifiedBy>
  <cp:revision>71</cp:revision>
  <dcterms:created xsi:type="dcterms:W3CDTF">2015-10-24T00:01:17Z</dcterms:created>
  <dcterms:modified xsi:type="dcterms:W3CDTF">2015-11-18T15:58:11Z</dcterms:modified>
</cp:coreProperties>
</file>